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4" r:id="rId2"/>
    <p:sldId id="268" r:id="rId3"/>
    <p:sldId id="264" r:id="rId4"/>
    <p:sldId id="27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934"/>
    <a:srgbClr val="E3E5E9"/>
    <a:srgbClr val="E5A844"/>
    <a:srgbClr val="AD4C99"/>
    <a:srgbClr val="FE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58"/>
  </p:normalViewPr>
  <p:slideViewPr>
    <p:cSldViewPr snapToGrid="0">
      <p:cViewPr>
        <p:scale>
          <a:sx n="75" d="100"/>
          <a:sy n="75" d="100"/>
        </p:scale>
        <p:origin x="94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26522-CD3D-8649-926C-5A223FFFD74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F36D-7EFE-1844-903F-F6DD3C7D9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3F36D-7EFE-1844-903F-F6DD3C7D90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3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gillareto/Desktop/IEEE/&#8226;%20IEEE%20LOGOS/IEEE_Master%20Brand%20with%20tagline/IEEE_MB_tag%20WHITE/RGB/IEEE_MB_tag_white_RGB_300ppi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file:////Users/petergillareto/Desktop/ICRA/11697%20-%20ICRA%20Digital%20&amp;%20Social%20Ads/PowerPoint/RAS%20Logo%20-%20White.png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petergillareto/Desktop/ICRA/11232%20-%20ICRA%20Logo%20Final/ICRA%20Logo%20Assets%20w%20TM/ICRA%20Mark%20Color%20w%20TM/Color/ICRA-Mark-RGB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petergillareto/Desktop/ICRA/11232%20-%20ICRA%20Logo%20Final/ICRA%20Logo%20Assets%20w%20TM/ICRA%20Mark%20Color%20w%20TM/Color/ICRA-Mark-RGB.png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C258AA10-A3D0-480F-044C-C010676677B1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0107534" y="5552844"/>
            <a:ext cx="771393" cy="431800"/>
          </a:xfrm>
          <a:prstGeom prst="rect">
            <a:avLst/>
          </a:prstGeom>
        </p:spPr>
      </p:pic>
      <p:pic>
        <p:nvPicPr>
          <p:cNvPr id="6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A9BE023-0400-5314-3F76-6E711F2A62C4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8432939" y="5487455"/>
            <a:ext cx="1326094" cy="589375"/>
          </a:xfrm>
          <a:prstGeom prst="rect">
            <a:avLst/>
          </a:prstGeom>
        </p:spPr>
      </p:pic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DBA86782-3B57-E79F-ABF1-633A848D9ED9}"/>
              </a:ext>
            </a:extLst>
          </p:cNvPr>
          <p:cNvCxnSpPr>
            <a:cxnSpLocks/>
          </p:cNvCxnSpPr>
          <p:nvPr userDrawn="1"/>
        </p:nvCxnSpPr>
        <p:spPr>
          <a:xfrm>
            <a:off x="9896998" y="5506505"/>
            <a:ext cx="0" cy="53651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F72FD100-2A77-9A74-7651-4F2C2E0520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25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433824-7160-70C2-6AE4-F611732C89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D8A07B8E-FC0B-2E96-C2BF-F8E06661C2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7278" y="3776132"/>
            <a:ext cx="7150121" cy="1897478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Title Here</a:t>
            </a:r>
            <a:br>
              <a:rPr lang="en-US" dirty="0"/>
            </a:br>
            <a:r>
              <a:rPr lang="en-US" dirty="0"/>
              <a:t>Second Line Here</a:t>
            </a:r>
            <a:endParaRPr dirty="0"/>
          </a:p>
        </p:txBody>
      </p:sp>
      <p:pic>
        <p:nvPicPr>
          <p:cNvPr id="8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FB24C1B-198E-7584-A67C-BE234CDFED0F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10501639" y="5887258"/>
            <a:ext cx="1690361" cy="8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3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A86C61C-8F84-EFBD-1EF4-504D6464F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716F54D-AEDE-EB83-3FFF-785CF4FE96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8293" y="1035050"/>
            <a:ext cx="10427406" cy="5001747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add text</a:t>
            </a:r>
            <a:endParaRPr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88B9076A-9DA9-D14C-60E4-F4E01A725E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3393" y="-299600"/>
            <a:ext cx="10427406" cy="982684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000" b="1">
                <a:solidFill>
                  <a:srgbClr val="016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 Here</a:t>
            </a:r>
            <a:endParaRPr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421AC25-C353-A0AB-9DB9-C81693639937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10896530" y="6036798"/>
            <a:ext cx="1295470" cy="62946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4143117-7064-13F7-A212-68D141C3DA6E}"/>
              </a:ext>
            </a:extLst>
          </p:cNvPr>
          <p:cNvSpPr/>
          <p:nvPr userDrawn="1"/>
        </p:nvSpPr>
        <p:spPr>
          <a:xfrm>
            <a:off x="11138607" y="6547684"/>
            <a:ext cx="898832" cy="217130"/>
          </a:xfrm>
          <a:prstGeom prst="rect">
            <a:avLst/>
          </a:prstGeom>
          <a:solidFill>
            <a:srgbClr val="0169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88C4A-0928-0AB0-8676-CD2423587827}"/>
              </a:ext>
            </a:extLst>
          </p:cNvPr>
          <p:cNvSpPr txBox="1"/>
          <p:nvPr userDrawn="1"/>
        </p:nvSpPr>
        <p:spPr>
          <a:xfrm>
            <a:off x="10555274" y="6547684"/>
            <a:ext cx="1482165" cy="217130"/>
          </a:xfrm>
          <a:prstGeom prst="rect">
            <a:avLst/>
          </a:prstGeom>
          <a:noFill/>
        </p:spPr>
        <p:txBody>
          <a:bodyPr wrap="square" lIns="77860" tIns="38935" rIns="77860" bIns="38935" rtlCol="0">
            <a:spAutoFit/>
          </a:bodyPr>
          <a:lstStyle/>
          <a:p>
            <a:pPr algn="r" defTabSz="847729"/>
            <a:fld id="{664F393F-BEC8-4924-BE2F-EE311FCCD1A6}" type="slidenum">
              <a:rPr lang="ko-KR" altLang="en-US" sz="900" b="0" i="0" smtClean="0">
                <a:solidFill>
                  <a:schemeClr val="bg1"/>
                </a:solidFill>
                <a:latin typeface="Arial" panose="020B0604020202020204" pitchFamily="34" charset="0"/>
                <a:ea typeface="Pretendard Medium" panose="02000603000000020004" pitchFamily="50" charset="-127"/>
                <a:cs typeface="Arial" panose="020B0604020202020204" pitchFamily="34" charset="0"/>
              </a:rPr>
              <a:pPr algn="r" defTabSz="847729"/>
              <a:t>‹#›</a:t>
            </a:fld>
            <a:endParaRPr lang="ko-KR" altLang="en-US" sz="900" b="0" i="0" dirty="0">
              <a:solidFill>
                <a:schemeClr val="bg1"/>
              </a:solidFill>
              <a:latin typeface="Arial" panose="020B0604020202020204" pitchFamily="34" charset="0"/>
              <a:ea typeface="Pretendard Medium" panose="020006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2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1AE42EB-F392-9EC5-324F-B21F86004A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6A92EC2C-0F0D-05D2-EB53-5696B3EA1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8293" y="1035050"/>
            <a:ext cx="10427406" cy="5001747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add text</a:t>
            </a:r>
            <a:endParaRPr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775DAA99-ED7F-052E-3919-4C4DCC9B9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293" y="-439300"/>
            <a:ext cx="10592506" cy="982684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000" b="1">
                <a:solidFill>
                  <a:srgbClr val="016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 Here</a:t>
            </a:r>
            <a:endParaRPr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C202E25-3642-C3B9-67B2-4CCC16B77419}"/>
              </a:ext>
            </a:extLst>
          </p:cNvPr>
          <p:cNvSpPr/>
          <p:nvPr userDrawn="1"/>
        </p:nvSpPr>
        <p:spPr>
          <a:xfrm>
            <a:off x="11167036" y="6180666"/>
            <a:ext cx="870404" cy="43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8F592-522D-3CD8-6BC3-B69FEA1F0C6F}"/>
              </a:ext>
            </a:extLst>
          </p:cNvPr>
          <p:cNvSpPr txBox="1"/>
          <p:nvPr userDrawn="1"/>
        </p:nvSpPr>
        <p:spPr>
          <a:xfrm>
            <a:off x="10555274" y="6424920"/>
            <a:ext cx="1482165" cy="217130"/>
          </a:xfrm>
          <a:prstGeom prst="rect">
            <a:avLst/>
          </a:prstGeom>
          <a:noFill/>
        </p:spPr>
        <p:txBody>
          <a:bodyPr wrap="square" lIns="77860" tIns="38935" rIns="77860" bIns="38935" rtlCol="0">
            <a:spAutoFit/>
          </a:bodyPr>
          <a:lstStyle/>
          <a:p>
            <a:pPr algn="r" defTabSz="847729"/>
            <a:fld id="{664F393F-BEC8-4924-BE2F-EE311FCCD1A6}" type="slidenum">
              <a:rPr lang="ko-KR" altLang="en-US" sz="900" b="0" i="0" smtClean="0">
                <a:solidFill>
                  <a:schemeClr val="tx1"/>
                </a:solidFill>
                <a:latin typeface="Arial" panose="020B0604020202020204" pitchFamily="34" charset="0"/>
                <a:ea typeface="Pretendard Medium" panose="02000603000000020004" pitchFamily="50" charset="-127"/>
                <a:cs typeface="Arial" panose="020B0604020202020204" pitchFamily="34" charset="0"/>
              </a:rPr>
              <a:pPr algn="r" defTabSz="847729"/>
              <a:t>‹#›</a:t>
            </a:fld>
            <a:endParaRPr lang="ko-KR" altLang="en-US" sz="900" b="0" i="0" dirty="0">
              <a:solidFill>
                <a:schemeClr val="tx1"/>
              </a:solidFill>
              <a:latin typeface="Arial" panose="020B0604020202020204" pitchFamily="34" charset="0"/>
              <a:ea typeface="Pretendard Medium" panose="020006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43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FED28EC-EC73-AF85-4CA0-F3DCA84FF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88BA9B4-7544-786F-ED08-E3E3EC61BC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429" y="982857"/>
            <a:ext cx="5029200" cy="5053942"/>
          </a:xfrm>
        </p:spPr>
        <p:txBody>
          <a:bodyPr lIns="0" anchor="t" anchorCtr="0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add text</a:t>
            </a:r>
            <a:endParaRPr dirty="0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CB31F85D-9272-FABF-25F7-134B3E7D7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6393" y="982856"/>
            <a:ext cx="5029200" cy="505394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here to add text</a:t>
            </a:r>
            <a:endParaRPr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ECF566BB-34E0-32AA-EF38-2EF4B5919D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293" y="-439300"/>
            <a:ext cx="10592506" cy="982684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000" b="1">
                <a:solidFill>
                  <a:srgbClr val="016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 Here</a:t>
            </a:r>
            <a:endParaRPr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A407E5F-243E-5248-5390-100A486DC891}"/>
              </a:ext>
            </a:extLst>
          </p:cNvPr>
          <p:cNvSpPr/>
          <p:nvPr userDrawn="1"/>
        </p:nvSpPr>
        <p:spPr>
          <a:xfrm>
            <a:off x="11167036" y="6180666"/>
            <a:ext cx="870404" cy="43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0006A-2B07-C6C3-00E4-432D293C36F3}"/>
              </a:ext>
            </a:extLst>
          </p:cNvPr>
          <p:cNvSpPr txBox="1"/>
          <p:nvPr userDrawn="1"/>
        </p:nvSpPr>
        <p:spPr>
          <a:xfrm>
            <a:off x="10555274" y="6424920"/>
            <a:ext cx="1482165" cy="217130"/>
          </a:xfrm>
          <a:prstGeom prst="rect">
            <a:avLst/>
          </a:prstGeom>
          <a:noFill/>
        </p:spPr>
        <p:txBody>
          <a:bodyPr wrap="square" lIns="77860" tIns="38935" rIns="77860" bIns="38935" rtlCol="0">
            <a:spAutoFit/>
          </a:bodyPr>
          <a:lstStyle/>
          <a:p>
            <a:pPr algn="r" defTabSz="847729"/>
            <a:fld id="{664F393F-BEC8-4924-BE2F-EE311FCCD1A6}" type="slidenum">
              <a:rPr lang="ko-KR" altLang="en-US" sz="900" b="0" i="0" smtClean="0">
                <a:solidFill>
                  <a:schemeClr val="tx1"/>
                </a:solidFill>
                <a:latin typeface="Arial" panose="020B0604020202020204" pitchFamily="34" charset="0"/>
                <a:ea typeface="Pretendard Medium" panose="02000603000000020004" pitchFamily="50" charset="-127"/>
                <a:cs typeface="Arial" panose="020B0604020202020204" pitchFamily="34" charset="0"/>
              </a:rPr>
              <a:pPr algn="r" defTabSz="847729"/>
              <a:t>‹#›</a:t>
            </a:fld>
            <a:endParaRPr lang="ko-KR" altLang="en-US" sz="900" b="0" i="0" dirty="0">
              <a:solidFill>
                <a:schemeClr val="tx1"/>
              </a:solidFill>
              <a:latin typeface="Arial" panose="020B0604020202020204" pitchFamily="34" charset="0"/>
              <a:ea typeface="Pretendard Medium" panose="020006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1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7015C-5189-48AC-2F2D-72629AE9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708DA-3583-3D2D-CD3C-D76FFE586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35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54" r:id="rId3"/>
    <p:sldLayoutId id="2147483660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1F6C55-B0B8-5DF3-A842-8828CAFC34F6}"/>
              </a:ext>
            </a:extLst>
          </p:cNvPr>
          <p:cNvSpPr txBox="1">
            <a:spLocks/>
          </p:cNvSpPr>
          <p:nvPr/>
        </p:nvSpPr>
        <p:spPr>
          <a:xfrm>
            <a:off x="1118476" y="1473090"/>
            <a:ext cx="7317215" cy="28406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8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D71EF65-1E40-6ADA-B8B0-A7003E3789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21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323398B9-37A8-8805-8BAC-FC24EC070F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8293" y="1035050"/>
            <a:ext cx="10427406" cy="5001747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add text</a:t>
            </a:r>
            <a:endParaRPr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BE612674-6EF1-3377-0FA7-7E65AA174B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3393" y="-299600"/>
            <a:ext cx="10427406" cy="982684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000" b="1">
                <a:solidFill>
                  <a:srgbClr val="016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58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40B120D-EB79-B39C-7342-253EEA721CFA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88293" y="1035050"/>
            <a:ext cx="10427406" cy="5001747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add text</a:t>
            </a:r>
            <a:endParaRPr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4D92E3E-01FD-713C-F6DC-BE35FB1BEC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8293" y="-439300"/>
            <a:ext cx="10592506" cy="982684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7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042C30D-9A9C-E9AA-A50D-E301494A06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B67F75-13A5-A389-4856-818687332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90FD1ACF-7082-22D5-9F73-8D6682D3F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293" y="-439300"/>
            <a:ext cx="10592506" cy="982684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000" b="1">
                <a:solidFill>
                  <a:srgbClr val="016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56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17</Words>
  <Application>Microsoft Office PowerPoint</Application>
  <PresentationFormat>와이드스크린</PresentationFormat>
  <Paragraphs>5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Aptos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peter@howarddesign.com</dc:creator>
  <cp:lastModifiedBy>Convention team</cp:lastModifiedBy>
  <cp:revision>29</cp:revision>
  <dcterms:created xsi:type="dcterms:W3CDTF">2024-11-18T19:56:08Z</dcterms:created>
  <dcterms:modified xsi:type="dcterms:W3CDTF">2026-06-17T08:05:42Z</dcterms:modified>
</cp:coreProperties>
</file>